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B18D6F-94F7-47B0-9B32-E15A3778039C}" v="566" dt="2022-11-22T12:50:03.495"/>
    <p1510:client id="{E4FAAA4E-AC07-4E63-8123-E26F42D507C0}" v="100" dt="2022-11-22T11:44:35.1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57A23F45-CDAE-8A40-8DE7-92A0BBC119B7}"/>
              </a:ext>
            </a:extLst>
          </p:cNvPr>
          <p:cNvSpPr/>
          <p:nvPr/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11/22/2022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95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E9CB83EF-4143-5A45-9B3A-9E70DD50253B}"/>
              </a:ext>
            </a:extLst>
          </p:cNvPr>
          <p:cNvSpPr/>
          <p:nvPr/>
        </p:nvSpPr>
        <p:spPr>
          <a:xfrm>
            <a:off x="11415183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608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24AF3281-BC22-374D-A461-8B3181F600AA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49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BD33FF1F-6094-0B4A-A3E4-6B0D9283DB44}"/>
              </a:ext>
            </a:extLst>
          </p:cNvPr>
          <p:cNvSpPr/>
          <p:nvPr/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63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291015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24E27617-2112-2342-9FF1-39F2A241CCCC}"/>
              </a:ext>
            </a:extLst>
          </p:cNvPr>
          <p:cNvSpPr/>
          <p:nvPr/>
        </p:nvSpPr>
        <p:spPr>
          <a:xfrm>
            <a:off x="408637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062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11/22/2022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1D2311-E9B8-F041-A7B8-D5696903F22A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12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11/22/2022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C5F6C588-FC1B-3147-AFA1-CD7D76C5AEAC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948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11/22/2022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54FB0990-6F8D-B048-8309-19B0D1A41033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386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11/22/2022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47">
            <a:extLst>
              <a:ext uri="{FF2B5EF4-FFF2-40B4-BE49-F238E27FC236}">
                <a16:creationId xmlns:a16="http://schemas.microsoft.com/office/drawing/2014/main" id="{97F434CF-7503-CE4F-8426-C312C6315AD0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DBFB2F-FE34-E349-9484-C275FBE3161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085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11/22/2022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FD988250-C554-DE44-B887-57D0B2AA8E37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454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11/22/2022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A3DF5D0-8A2C-A049-9132-EE1EF7D014D4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27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lIns="109728" tIns="109728" rIns="109728" bIns="91440"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11/22/2022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751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400" kern="1200" spc="16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4000"/>
        </a:lnSpc>
        <a:spcBef>
          <a:spcPts val="1000"/>
        </a:spcBef>
        <a:buFont typeface="System Font Regular"/>
        <a:buChar char="–"/>
        <a:defRPr sz="2400" b="0" i="0" kern="1200" spc="7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4000"/>
        </a:lnSpc>
        <a:spcBef>
          <a:spcPts val="500"/>
        </a:spcBef>
        <a:buFont typeface="System Font Regular"/>
        <a:buChar char="–"/>
        <a:defRPr sz="2000" b="0" i="0" kern="1200" spc="7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4000"/>
        </a:lnSpc>
        <a:spcBef>
          <a:spcPts val="500"/>
        </a:spcBef>
        <a:buFont typeface="System Font Regular"/>
        <a:buChar char="–"/>
        <a:defRPr sz="1800" b="0" i="0" kern="1200" spc="7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4000"/>
        </a:lnSpc>
        <a:spcBef>
          <a:spcPts val="500"/>
        </a:spcBef>
        <a:buFont typeface="System Font Regular"/>
        <a:buChar char="–"/>
        <a:defRPr sz="1600" b="0" i="0" kern="1200" spc="7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4000"/>
        </a:lnSpc>
        <a:spcBef>
          <a:spcPts val="500"/>
        </a:spcBef>
        <a:buFont typeface="System Font Regular"/>
        <a:buChar char="–"/>
        <a:defRPr sz="1600" b="0" i="0" kern="1200" spc="7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6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2.png"/><Relationship Id="rId4" Type="http://schemas.openxmlformats.org/officeDocument/2006/relationships/image" Target="../media/image8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CA2C65D-0168-1245-86C8-62A8A6F7B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436333E-6BDB-55E5-D66B-E9D7D059C4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7353" y="2042514"/>
            <a:ext cx="4655719" cy="1853139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zh-CN" altLang="en-US" sz="5600" dirty="0">
                <a:latin typeface="楷体" panose="02010609060101010101" pitchFamily="49" charset="-122"/>
                <a:ea typeface="楷体" panose="02010609060101010101" pitchFamily="49" charset="-122"/>
              </a:rPr>
              <a:t>个人博客系统的设计与实现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16A27A0-F6E7-D0FE-D555-021ACD2570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19909" y="5497009"/>
            <a:ext cx="2388098" cy="1031273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/>
              <a:t>答辩人：顾佳凯</a:t>
            </a:r>
            <a:endParaRPr lang="en-US" altLang="zh-CN" dirty="0"/>
          </a:p>
          <a:p>
            <a:r>
              <a:rPr lang="en-US" altLang="zh-CN" dirty="0"/>
              <a:t>2022.11.29</a:t>
            </a:r>
            <a:endParaRPr lang="zh-CN" altLang="en-US" dirty="0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12E8ED90-6D42-AE40-963A-3924EE207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30625" y="562356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5E9273-3717-C94C-9BFF-75E87E47C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图片 18" descr="人戴着帽子&#10;&#10;已自动生成说明">
            <a:extLst>
              <a:ext uri="{FF2B5EF4-FFF2-40B4-BE49-F238E27FC236}">
                <a16:creationId xmlns:a16="http://schemas.microsoft.com/office/drawing/2014/main" id="{D18962A2-278E-F4B8-8B41-B99A9A354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658" y="609600"/>
            <a:ext cx="4833257" cy="4887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838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6" descr="图示&#10;&#10;已自动生成说明">
            <a:extLst>
              <a:ext uri="{FF2B5EF4-FFF2-40B4-BE49-F238E27FC236}">
                <a16:creationId xmlns:a16="http://schemas.microsoft.com/office/drawing/2014/main" id="{64C406EE-15CB-F008-8BEB-B4D61DC67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2" y="2702"/>
            <a:ext cx="12188235" cy="685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301073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3" descr="图示&#10;&#10;已自动生成说明">
            <a:extLst>
              <a:ext uri="{FF2B5EF4-FFF2-40B4-BE49-F238E27FC236}">
                <a16:creationId xmlns:a16="http://schemas.microsoft.com/office/drawing/2014/main" id="{E8079A15-F3D0-B651-A66F-D0B37BA87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" y="-3755"/>
            <a:ext cx="12191905" cy="6865510"/>
          </a:xfrm>
          <a:prstGeom prst="rect">
            <a:avLst/>
          </a:prstGeom>
        </p:spPr>
      </p:pic>
      <p:pic>
        <p:nvPicPr>
          <p:cNvPr id="2" name="图片 3" descr="图标&#10;&#10;已自动生成说明">
            <a:extLst>
              <a:ext uri="{FF2B5EF4-FFF2-40B4-BE49-F238E27FC236}">
                <a16:creationId xmlns:a16="http://schemas.microsoft.com/office/drawing/2014/main" id="{A38BA2AB-821B-38F8-ED8B-59F109F27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295" y="4106215"/>
            <a:ext cx="1138991" cy="1142125"/>
          </a:xfrm>
          <a:prstGeom prst="rect">
            <a:avLst/>
          </a:prstGeom>
        </p:spPr>
      </p:pic>
      <p:pic>
        <p:nvPicPr>
          <p:cNvPr id="4" name="图片 4" descr="徽标&#10;&#10;已自动生成说明">
            <a:extLst>
              <a:ext uri="{FF2B5EF4-FFF2-40B4-BE49-F238E27FC236}">
                <a16:creationId xmlns:a16="http://schemas.microsoft.com/office/drawing/2014/main" id="{DD4C13F3-6530-3308-1EE3-B6F8698FE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9584" y="3271531"/>
            <a:ext cx="687807" cy="675887"/>
          </a:xfrm>
          <a:prstGeom prst="rect">
            <a:avLst/>
          </a:prstGeom>
        </p:spPr>
      </p:pic>
      <p:pic>
        <p:nvPicPr>
          <p:cNvPr id="6" name="图片 5" descr="图片包含 游戏机, 画, 标志&#10;&#10;已自动生成说明">
            <a:extLst>
              <a:ext uri="{FF2B5EF4-FFF2-40B4-BE49-F238E27FC236}">
                <a16:creationId xmlns:a16="http://schemas.microsoft.com/office/drawing/2014/main" id="{13E229F2-102D-4FE8-90BB-B015B6FE1E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4531" y="1841057"/>
            <a:ext cx="2933700" cy="97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637885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3" descr="图示&#10;&#10;已自动生成说明">
            <a:extLst>
              <a:ext uri="{FF2B5EF4-FFF2-40B4-BE49-F238E27FC236}">
                <a16:creationId xmlns:a16="http://schemas.microsoft.com/office/drawing/2014/main" id="{98B7DB14-A767-55CD-D282-BCE3F0151E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84" y="2495"/>
            <a:ext cx="12196302" cy="6853011"/>
          </a:xfrm>
          <a:prstGeom prst="rect">
            <a:avLst/>
          </a:prstGeom>
        </p:spPr>
      </p:pic>
      <p:pic>
        <p:nvPicPr>
          <p:cNvPr id="5" name="图片 5" descr="图片包含 游戏机, 画, 标志&#10;&#10;已自动生成说明">
            <a:extLst>
              <a:ext uri="{FF2B5EF4-FFF2-40B4-BE49-F238E27FC236}">
                <a16:creationId xmlns:a16="http://schemas.microsoft.com/office/drawing/2014/main" id="{0A5C49A5-F171-DC8F-8DF4-9EFB3412DE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6137" y="4508056"/>
            <a:ext cx="1530015" cy="508888"/>
          </a:xfrm>
          <a:prstGeom prst="rect">
            <a:avLst/>
          </a:prstGeom>
        </p:spPr>
      </p:pic>
      <p:pic>
        <p:nvPicPr>
          <p:cNvPr id="7" name="图片 5" descr="图片包含 游戏机&#10;&#10;已自动生成说明">
            <a:extLst>
              <a:ext uri="{FF2B5EF4-FFF2-40B4-BE49-F238E27FC236}">
                <a16:creationId xmlns:a16="http://schemas.microsoft.com/office/drawing/2014/main" id="{142437EE-17B6-6A57-FABD-56A28329D8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6795" y="5158025"/>
            <a:ext cx="587543" cy="572528"/>
          </a:xfrm>
          <a:prstGeom prst="rect">
            <a:avLst/>
          </a:prstGeom>
        </p:spPr>
      </p:pic>
      <p:pic>
        <p:nvPicPr>
          <p:cNvPr id="9" name="图片 6" descr="图示, 示意图&#10;&#10;已自动生成说明">
            <a:extLst>
              <a:ext uri="{FF2B5EF4-FFF2-40B4-BE49-F238E27FC236}">
                <a16:creationId xmlns:a16="http://schemas.microsoft.com/office/drawing/2014/main" id="{2799CAD1-BD1C-4B7C-ADB2-D2066739AC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4532" y="4544115"/>
            <a:ext cx="788070" cy="406690"/>
          </a:xfrm>
          <a:prstGeom prst="rect">
            <a:avLst/>
          </a:prstGeom>
        </p:spPr>
      </p:pic>
      <p:pic>
        <p:nvPicPr>
          <p:cNvPr id="11" name="图片 9" descr="徽标, 公司名称&#10;&#10;已自动生成说明">
            <a:extLst>
              <a:ext uri="{FF2B5EF4-FFF2-40B4-BE49-F238E27FC236}">
                <a16:creationId xmlns:a16="http://schemas.microsoft.com/office/drawing/2014/main" id="{BDFA2BEE-023B-6B07-826C-02C1E77210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75020" y="5239002"/>
            <a:ext cx="506832" cy="460711"/>
          </a:xfrm>
          <a:prstGeom prst="rect">
            <a:avLst/>
          </a:prstGeom>
        </p:spPr>
      </p:pic>
      <p:pic>
        <p:nvPicPr>
          <p:cNvPr id="13" name="图片 7" descr="卡通人物&#10;&#10;已自动生成说明">
            <a:extLst>
              <a:ext uri="{FF2B5EF4-FFF2-40B4-BE49-F238E27FC236}">
                <a16:creationId xmlns:a16="http://schemas.microsoft.com/office/drawing/2014/main" id="{26AD54F0-E629-7BE7-301A-A4E962B8381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78717" y="4392027"/>
            <a:ext cx="537414" cy="620631"/>
          </a:xfrm>
          <a:prstGeom prst="rect">
            <a:avLst/>
          </a:prstGeom>
        </p:spPr>
      </p:pic>
      <p:pic>
        <p:nvPicPr>
          <p:cNvPr id="15" name="图片 13" descr="图标&#10;&#10;已自动生成说明">
            <a:extLst>
              <a:ext uri="{FF2B5EF4-FFF2-40B4-BE49-F238E27FC236}">
                <a16:creationId xmlns:a16="http://schemas.microsoft.com/office/drawing/2014/main" id="{1411492B-F44D-16B2-BFF8-819D72BCFB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77927" y="5337348"/>
            <a:ext cx="567490" cy="554776"/>
          </a:xfrm>
          <a:prstGeom prst="rect">
            <a:avLst/>
          </a:prstGeom>
        </p:spPr>
      </p:pic>
      <p:pic>
        <p:nvPicPr>
          <p:cNvPr id="17" name="图片 14" descr="徽标, 图标&#10;&#10;已自动生成说明">
            <a:extLst>
              <a:ext uri="{FF2B5EF4-FFF2-40B4-BE49-F238E27FC236}">
                <a16:creationId xmlns:a16="http://schemas.microsoft.com/office/drawing/2014/main" id="{4AABB538-0A61-07A7-D776-13482A57067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69480" y="1447701"/>
            <a:ext cx="858254" cy="804311"/>
          </a:xfrm>
          <a:prstGeom prst="rect">
            <a:avLst/>
          </a:prstGeom>
        </p:spPr>
      </p:pic>
      <p:pic>
        <p:nvPicPr>
          <p:cNvPr id="19" name="图片 15" descr="图片包含 文本&#10;&#10;已自动生成说明">
            <a:extLst>
              <a:ext uri="{FF2B5EF4-FFF2-40B4-BE49-F238E27FC236}">
                <a16:creationId xmlns:a16="http://schemas.microsoft.com/office/drawing/2014/main" id="{61C1258D-37C3-A823-9FEB-9BB0561D68A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128585" y="2416685"/>
            <a:ext cx="1550070" cy="34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872055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3" descr="图示&#10;&#10;已自动生成说明">
            <a:extLst>
              <a:ext uri="{FF2B5EF4-FFF2-40B4-BE49-F238E27FC236}">
                <a16:creationId xmlns:a16="http://schemas.microsoft.com/office/drawing/2014/main" id="{9E42671B-36F5-B438-26C2-7EB104853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83" y="-3498"/>
            <a:ext cx="12197643" cy="6859490"/>
          </a:xfrm>
          <a:prstGeom prst="rect">
            <a:avLst/>
          </a:prstGeom>
        </p:spPr>
      </p:pic>
      <p:pic>
        <p:nvPicPr>
          <p:cNvPr id="4" name="图片 5" descr="图片包含 游戏机, 画, 标志&#10;&#10;已自动生成说明">
            <a:extLst>
              <a:ext uri="{FF2B5EF4-FFF2-40B4-BE49-F238E27FC236}">
                <a16:creationId xmlns:a16="http://schemas.microsoft.com/office/drawing/2014/main" id="{1710EE24-1613-2120-D638-9F46314EF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10" y="427346"/>
            <a:ext cx="2302041" cy="759545"/>
          </a:xfrm>
          <a:prstGeom prst="rect">
            <a:avLst/>
          </a:prstGeom>
        </p:spPr>
      </p:pic>
      <p:pic>
        <p:nvPicPr>
          <p:cNvPr id="5" name="图片 5" descr="图片包含 游戏机&#10;&#10;已自动生成说明">
            <a:extLst>
              <a:ext uri="{FF2B5EF4-FFF2-40B4-BE49-F238E27FC236}">
                <a16:creationId xmlns:a16="http://schemas.microsoft.com/office/drawing/2014/main" id="{1F4A2194-38DA-41F3-E1E5-01E86FF7E8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058" y="1398157"/>
            <a:ext cx="1078832" cy="1053791"/>
          </a:xfrm>
          <a:prstGeom prst="rect">
            <a:avLst/>
          </a:prstGeom>
        </p:spPr>
      </p:pic>
      <p:pic>
        <p:nvPicPr>
          <p:cNvPr id="7" name="图片 14" descr="徽标, 图标&#10;&#10;已自动生成说明">
            <a:extLst>
              <a:ext uri="{FF2B5EF4-FFF2-40B4-BE49-F238E27FC236}">
                <a16:creationId xmlns:a16="http://schemas.microsoft.com/office/drawing/2014/main" id="{13DD8AB3-1DA5-7931-7592-49EEFEE2CD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30428" y="495201"/>
            <a:ext cx="988596" cy="924626"/>
          </a:xfrm>
          <a:prstGeom prst="rect">
            <a:avLst/>
          </a:prstGeom>
        </p:spPr>
      </p:pic>
      <p:pic>
        <p:nvPicPr>
          <p:cNvPr id="9" name="图片 15" descr="图片包含 文本&#10;&#10;已自动生成说明">
            <a:extLst>
              <a:ext uri="{FF2B5EF4-FFF2-40B4-BE49-F238E27FC236}">
                <a16:creationId xmlns:a16="http://schemas.microsoft.com/office/drawing/2014/main" id="{316B7B96-4D1F-1DC3-273C-D50F3B7246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19611" y="1795053"/>
            <a:ext cx="1550070" cy="340208"/>
          </a:xfrm>
          <a:prstGeom prst="rect">
            <a:avLst/>
          </a:prstGeom>
        </p:spPr>
      </p:pic>
      <p:pic>
        <p:nvPicPr>
          <p:cNvPr id="11" name="图片 6" descr="图示, 示意图&#10;&#10;已自动生成说明">
            <a:extLst>
              <a:ext uri="{FF2B5EF4-FFF2-40B4-BE49-F238E27FC236}">
                <a16:creationId xmlns:a16="http://schemas.microsoft.com/office/drawing/2014/main" id="{C266ED11-5F68-0F2E-A47D-33450F7E01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42348" y="2909826"/>
            <a:ext cx="1088859" cy="607216"/>
          </a:xfrm>
          <a:prstGeom prst="rect">
            <a:avLst/>
          </a:prstGeom>
        </p:spPr>
      </p:pic>
      <p:pic>
        <p:nvPicPr>
          <p:cNvPr id="13" name="图片 9" descr="徽标, 公司名称&#10;&#10;已自动生成说明">
            <a:extLst>
              <a:ext uri="{FF2B5EF4-FFF2-40B4-BE49-F238E27FC236}">
                <a16:creationId xmlns:a16="http://schemas.microsoft.com/office/drawing/2014/main" id="{C7F6B25D-E1FD-0E4E-BF71-D8E625806D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12519" y="3805239"/>
            <a:ext cx="937963" cy="841711"/>
          </a:xfrm>
          <a:prstGeom prst="rect">
            <a:avLst/>
          </a:prstGeom>
        </p:spPr>
      </p:pic>
      <p:pic>
        <p:nvPicPr>
          <p:cNvPr id="15" name="图片 7" descr="卡通人物&#10;&#10;已自动生成说明">
            <a:extLst>
              <a:ext uri="{FF2B5EF4-FFF2-40B4-BE49-F238E27FC236}">
                <a16:creationId xmlns:a16="http://schemas.microsoft.com/office/drawing/2014/main" id="{24D08676-504A-2B06-F587-D5C9CB50209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72138" y="2306554"/>
            <a:ext cx="968544" cy="1121946"/>
          </a:xfrm>
          <a:prstGeom prst="rect">
            <a:avLst/>
          </a:prstGeom>
        </p:spPr>
      </p:pic>
      <p:pic>
        <p:nvPicPr>
          <p:cNvPr id="17" name="图片 13" descr="图标&#10;&#10;已自动生成说明">
            <a:extLst>
              <a:ext uri="{FF2B5EF4-FFF2-40B4-BE49-F238E27FC236}">
                <a16:creationId xmlns:a16="http://schemas.microsoft.com/office/drawing/2014/main" id="{0712750A-10B3-72B6-B3CD-A33334F5549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71874" y="3803322"/>
            <a:ext cx="968542" cy="945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134973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3" descr="图示&#10;&#10;已自动生成说明">
            <a:extLst>
              <a:ext uri="{FF2B5EF4-FFF2-40B4-BE49-F238E27FC236}">
                <a16:creationId xmlns:a16="http://schemas.microsoft.com/office/drawing/2014/main" id="{4CB8AB50-F472-809B-9B70-849264FE7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8" y="-3553"/>
            <a:ext cx="6581079" cy="6931133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3926A337-61B9-48D2-771E-25F1D62B056C}"/>
              </a:ext>
            </a:extLst>
          </p:cNvPr>
          <p:cNvSpPr txBox="1"/>
          <p:nvPr/>
        </p:nvSpPr>
        <p:spPr>
          <a:xfrm>
            <a:off x="8883315" y="2747210"/>
            <a:ext cx="180975" cy="3619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8794780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MadridVTI">
  <a:themeElements>
    <a:clrScheme name="AnalogousFromRegularSeedRightStep">
      <a:dk1>
        <a:srgbClr val="000000"/>
      </a:dk1>
      <a:lt1>
        <a:srgbClr val="FFFFFF"/>
      </a:lt1>
      <a:dk2>
        <a:srgbClr val="1B212F"/>
      </a:dk2>
      <a:lt2>
        <a:srgbClr val="F1F0F3"/>
      </a:lt2>
      <a:accent1>
        <a:srgbClr val="80AF24"/>
      </a:accent1>
      <a:accent2>
        <a:srgbClr val="41B81A"/>
      </a:accent2>
      <a:accent3>
        <a:srgbClr val="26B93F"/>
      </a:accent3>
      <a:accent4>
        <a:srgbClr val="19B776"/>
      </a:accent4>
      <a:accent5>
        <a:srgbClr val="25B1B2"/>
      </a:accent5>
      <a:accent6>
        <a:srgbClr val="1D84CF"/>
      </a:accent6>
      <a:hlink>
        <a:srgbClr val="7B55C6"/>
      </a:hlink>
      <a:folHlink>
        <a:srgbClr val="7F7F7F"/>
      </a:folHlink>
    </a:clrScheme>
    <a:fontScheme name="Madrid">
      <a:majorFont>
        <a:latin typeface="Microsoft YaHei"/>
        <a:ea typeface=""/>
        <a:cs typeface=""/>
      </a:majorFont>
      <a:minorFont>
        <a:latin typeface="Microsoft YaHe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13</Words>
  <Application>Microsoft Office PowerPoint</Application>
  <PresentationFormat>宽屏</PresentationFormat>
  <Paragraphs>3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System Font Regular</vt:lpstr>
      <vt:lpstr>Microsoft YaHei</vt:lpstr>
      <vt:lpstr>楷体</vt:lpstr>
      <vt:lpstr>Arial</vt:lpstr>
      <vt:lpstr>MadridVTI</vt:lpstr>
      <vt:lpstr>个人博客系统的设计与实现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abc</dc:title>
  <dc:creator>Gu Jiakai</dc:creator>
  <cp:lastModifiedBy>Gu Jiakai</cp:lastModifiedBy>
  <cp:revision>163</cp:revision>
  <dcterms:created xsi:type="dcterms:W3CDTF">2022-11-21T09:47:58Z</dcterms:created>
  <dcterms:modified xsi:type="dcterms:W3CDTF">2022-11-22T13:00:39Z</dcterms:modified>
</cp:coreProperties>
</file>

<file path=docProps/thumbnail.jpeg>
</file>